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E2D3-3A45-4E84-9500-0243C797BA61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3D30-E79D-4C44-A0FC-069E15544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02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E2D3-3A45-4E84-9500-0243C797BA61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3D30-E79D-4C44-A0FC-069E15544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36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E2D3-3A45-4E84-9500-0243C797BA61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3D30-E79D-4C44-A0FC-069E15544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6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E2D3-3A45-4E84-9500-0243C797BA61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3D30-E79D-4C44-A0FC-069E15544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03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E2D3-3A45-4E84-9500-0243C797BA61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3D30-E79D-4C44-A0FC-069E15544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20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E2D3-3A45-4E84-9500-0243C797BA61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3D30-E79D-4C44-A0FC-069E15544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5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E2D3-3A45-4E84-9500-0243C797BA61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3D30-E79D-4C44-A0FC-069E15544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6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E2D3-3A45-4E84-9500-0243C797BA61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3D30-E79D-4C44-A0FC-069E15544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9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E2D3-3A45-4E84-9500-0243C797BA61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3D30-E79D-4C44-A0FC-069E15544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57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E2D3-3A45-4E84-9500-0243C797BA61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3D30-E79D-4C44-A0FC-069E15544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66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E2D3-3A45-4E84-9500-0243C797BA61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3D30-E79D-4C44-A0FC-069E15544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7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E2D3-3A45-4E84-9500-0243C797BA61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53D30-E79D-4C44-A0FC-069E15544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73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" y="0"/>
            <a:ext cx="12185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" y="0"/>
            <a:ext cx="12185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" y="0"/>
            <a:ext cx="12185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" y="0"/>
            <a:ext cx="12185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0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" y="0"/>
            <a:ext cx="12185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" y="0"/>
            <a:ext cx="12185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" y="0"/>
            <a:ext cx="12185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" y="0"/>
            <a:ext cx="12185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" y="0"/>
            <a:ext cx="12185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</cp:revision>
  <dcterms:created xsi:type="dcterms:W3CDTF">2017-11-03T12:47:59Z</dcterms:created>
  <dcterms:modified xsi:type="dcterms:W3CDTF">2017-12-14T12:52:13Z</dcterms:modified>
</cp:coreProperties>
</file>